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4" r:id="rId5"/>
    <p:sldId id="265" r:id="rId6"/>
    <p:sldId id="266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3A27CF-52F4-4BEA-B76E-E0E85194F316}" v="6" dt="2022-09-09T21:11:45.7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2" autoAdjust="0"/>
    <p:restoredTop sz="86398" autoAdjust="0"/>
  </p:normalViewPr>
  <p:slideViewPr>
    <p:cSldViewPr>
      <p:cViewPr varScale="1">
        <p:scale>
          <a:sx n="94" d="100"/>
          <a:sy n="94" d="100"/>
        </p:scale>
        <p:origin x="163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5E3A27CF-52F4-4BEA-B76E-E0E85194F316}"/>
    <pc:docChg chg="custSel modSld">
      <pc:chgData name="Rick Ellis" userId="34733777bcd88155" providerId="LiveId" clId="{5E3A27CF-52F4-4BEA-B76E-E0E85194F316}" dt="2022-09-09T21:11:58.979" v="28" actId="478"/>
      <pc:docMkLst>
        <pc:docMk/>
      </pc:docMkLst>
      <pc:sldChg chg="addSp delSp modSp mod">
        <pc:chgData name="Rick Ellis" userId="34733777bcd88155" providerId="LiveId" clId="{5E3A27CF-52F4-4BEA-B76E-E0E85194F316}" dt="2022-09-09T21:08:19.288" v="4" actId="478"/>
        <pc:sldMkLst>
          <pc:docMk/>
          <pc:sldMk cId="0" sldId="258"/>
        </pc:sldMkLst>
        <pc:picChg chg="add mod ord">
          <ac:chgData name="Rick Ellis" userId="34733777bcd88155" providerId="LiveId" clId="{5E3A27CF-52F4-4BEA-B76E-E0E85194F316}" dt="2022-09-09T21:08:17.283" v="3" actId="167"/>
          <ac:picMkLst>
            <pc:docMk/>
            <pc:sldMk cId="0" sldId="258"/>
            <ac:picMk id="5" creationId="{163B1AD3-DD20-BC1A-440E-874F5730BCC2}"/>
          </ac:picMkLst>
        </pc:picChg>
        <pc:picChg chg="del">
          <ac:chgData name="Rick Ellis" userId="34733777bcd88155" providerId="LiveId" clId="{5E3A27CF-52F4-4BEA-B76E-E0E85194F316}" dt="2022-09-09T21:08:19.288" v="4" actId="478"/>
          <ac:picMkLst>
            <pc:docMk/>
            <pc:sldMk cId="0" sldId="258"/>
            <ac:picMk id="6" creationId="{D37C985D-CE70-4716-B09B-C708C4DB2132}"/>
          </ac:picMkLst>
        </pc:picChg>
      </pc:sldChg>
      <pc:sldChg chg="addSp delSp modSp mod">
        <pc:chgData name="Rick Ellis" userId="34733777bcd88155" providerId="LiveId" clId="{5E3A27CF-52F4-4BEA-B76E-E0E85194F316}" dt="2022-09-09T21:09:37.042" v="9" actId="478"/>
        <pc:sldMkLst>
          <pc:docMk/>
          <pc:sldMk cId="2553269715" sldId="273"/>
        </pc:sldMkLst>
        <pc:picChg chg="add mod ord">
          <ac:chgData name="Rick Ellis" userId="34733777bcd88155" providerId="LiveId" clId="{5E3A27CF-52F4-4BEA-B76E-E0E85194F316}" dt="2022-09-09T21:09:34.740" v="8" actId="167"/>
          <ac:picMkLst>
            <pc:docMk/>
            <pc:sldMk cId="2553269715" sldId="273"/>
            <ac:picMk id="4" creationId="{8F4322E3-87FB-D3F4-FCC0-EBBBC61228F0}"/>
          </ac:picMkLst>
        </pc:picChg>
        <pc:picChg chg="del">
          <ac:chgData name="Rick Ellis" userId="34733777bcd88155" providerId="LiveId" clId="{5E3A27CF-52F4-4BEA-B76E-E0E85194F316}" dt="2022-09-09T21:09:37.042" v="9" actId="478"/>
          <ac:picMkLst>
            <pc:docMk/>
            <pc:sldMk cId="2553269715" sldId="273"/>
            <ac:picMk id="6" creationId="{E0BD23CF-051F-4AFE-AEB5-373E905BDD65}"/>
          </ac:picMkLst>
        </pc:picChg>
      </pc:sldChg>
      <pc:sldChg chg="addSp delSp modSp mod">
        <pc:chgData name="Rick Ellis" userId="34733777bcd88155" providerId="LiveId" clId="{5E3A27CF-52F4-4BEA-B76E-E0E85194F316}" dt="2022-09-09T21:09:59.387" v="14" actId="478"/>
        <pc:sldMkLst>
          <pc:docMk/>
          <pc:sldMk cId="1335375129" sldId="274"/>
        </pc:sldMkLst>
        <pc:picChg chg="add mod ord">
          <ac:chgData name="Rick Ellis" userId="34733777bcd88155" providerId="LiveId" clId="{5E3A27CF-52F4-4BEA-B76E-E0E85194F316}" dt="2022-09-09T21:09:56.232" v="13" actId="167"/>
          <ac:picMkLst>
            <pc:docMk/>
            <pc:sldMk cId="1335375129" sldId="274"/>
            <ac:picMk id="4" creationId="{C2752AA3-BE8B-53B4-0337-08288507313C}"/>
          </ac:picMkLst>
        </pc:picChg>
        <pc:picChg chg="del">
          <ac:chgData name="Rick Ellis" userId="34733777bcd88155" providerId="LiveId" clId="{5E3A27CF-52F4-4BEA-B76E-E0E85194F316}" dt="2022-09-09T21:09:59.387" v="14" actId="478"/>
          <ac:picMkLst>
            <pc:docMk/>
            <pc:sldMk cId="1335375129" sldId="274"/>
            <ac:picMk id="6" creationId="{4D64A28E-69CF-4486-A85D-E721D3DB2B06}"/>
          </ac:picMkLst>
        </pc:picChg>
      </pc:sldChg>
      <pc:sldChg chg="addSp delSp modSp mod">
        <pc:chgData name="Rick Ellis" userId="34733777bcd88155" providerId="LiveId" clId="{5E3A27CF-52F4-4BEA-B76E-E0E85194F316}" dt="2022-09-09T21:10:18.810" v="18" actId="478"/>
        <pc:sldMkLst>
          <pc:docMk/>
          <pc:sldMk cId="2781484260" sldId="276"/>
        </pc:sldMkLst>
        <pc:picChg chg="add mod ord">
          <ac:chgData name="Rick Ellis" userId="34733777bcd88155" providerId="LiveId" clId="{5E3A27CF-52F4-4BEA-B76E-E0E85194F316}" dt="2022-09-09T21:10:16.945" v="17" actId="167"/>
          <ac:picMkLst>
            <pc:docMk/>
            <pc:sldMk cId="2781484260" sldId="276"/>
            <ac:picMk id="4" creationId="{8F4879D8-BE50-30B9-933A-868E24FECFC8}"/>
          </ac:picMkLst>
        </pc:picChg>
        <pc:picChg chg="del">
          <ac:chgData name="Rick Ellis" userId="34733777bcd88155" providerId="LiveId" clId="{5E3A27CF-52F4-4BEA-B76E-E0E85194F316}" dt="2022-09-09T21:10:18.810" v="18" actId="478"/>
          <ac:picMkLst>
            <pc:docMk/>
            <pc:sldMk cId="2781484260" sldId="276"/>
            <ac:picMk id="6" creationId="{3C78ECC9-13D9-4E3C-9C3A-E4EF51608CA6}"/>
          </ac:picMkLst>
        </pc:picChg>
      </pc:sldChg>
      <pc:sldChg chg="addSp delSp modSp mod">
        <pc:chgData name="Rick Ellis" userId="34733777bcd88155" providerId="LiveId" clId="{5E3A27CF-52F4-4BEA-B76E-E0E85194F316}" dt="2022-09-09T21:11:21" v="23" actId="478"/>
        <pc:sldMkLst>
          <pc:docMk/>
          <pc:sldMk cId="2669047812" sldId="284"/>
        </pc:sldMkLst>
        <pc:picChg chg="add mod ord">
          <ac:chgData name="Rick Ellis" userId="34733777bcd88155" providerId="LiveId" clId="{5E3A27CF-52F4-4BEA-B76E-E0E85194F316}" dt="2022-09-09T21:11:19.096" v="22" actId="167"/>
          <ac:picMkLst>
            <pc:docMk/>
            <pc:sldMk cId="2669047812" sldId="284"/>
            <ac:picMk id="4" creationId="{2844B78B-8A35-098A-80DF-FD26121D1DA4}"/>
          </ac:picMkLst>
        </pc:picChg>
        <pc:picChg chg="del">
          <ac:chgData name="Rick Ellis" userId="34733777bcd88155" providerId="LiveId" clId="{5E3A27CF-52F4-4BEA-B76E-E0E85194F316}" dt="2022-09-09T21:11:21" v="23" actId="478"/>
          <ac:picMkLst>
            <pc:docMk/>
            <pc:sldMk cId="2669047812" sldId="284"/>
            <ac:picMk id="6" creationId="{023E6E12-5D24-4208-8F63-2D39E055B9F1}"/>
          </ac:picMkLst>
        </pc:picChg>
      </pc:sldChg>
      <pc:sldChg chg="addSp delSp modSp mod">
        <pc:chgData name="Rick Ellis" userId="34733777bcd88155" providerId="LiveId" clId="{5E3A27CF-52F4-4BEA-B76E-E0E85194F316}" dt="2022-09-09T21:11:58.979" v="28" actId="478"/>
        <pc:sldMkLst>
          <pc:docMk/>
          <pc:sldMk cId="3049316443" sldId="285"/>
        </pc:sldMkLst>
        <pc:picChg chg="add mod ord">
          <ac:chgData name="Rick Ellis" userId="34733777bcd88155" providerId="LiveId" clId="{5E3A27CF-52F4-4BEA-B76E-E0E85194F316}" dt="2022-09-09T21:11:55.974" v="27" actId="167"/>
          <ac:picMkLst>
            <pc:docMk/>
            <pc:sldMk cId="3049316443" sldId="285"/>
            <ac:picMk id="4" creationId="{5249CA85-BDB3-5637-4A7B-833C30223E68}"/>
          </ac:picMkLst>
        </pc:picChg>
        <pc:picChg chg="del">
          <ac:chgData name="Rick Ellis" userId="34733777bcd88155" providerId="LiveId" clId="{5E3A27CF-52F4-4BEA-B76E-E0E85194F316}" dt="2022-09-09T21:11:58.979" v="28" actId="478"/>
          <ac:picMkLst>
            <pc:docMk/>
            <pc:sldMk cId="3049316443" sldId="285"/>
            <ac:picMk id="5" creationId="{2DD1D4E1-EF74-4C3B-8ECD-AB09D7DECC6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1143000"/>
            <a:ext cx="8229600" cy="685800"/>
          </a:xfrm>
        </p:spPr>
        <p:txBody>
          <a:bodyPr/>
          <a:lstStyle/>
          <a:p>
            <a:r>
              <a:rPr lang="en-US" sz="3600" dirty="0"/>
              <a:t>Working with Alignments and Parcels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3048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Creating Alignments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Editing Alignments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Working with Alignment Labels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Laying Out Parcels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Working With Parcel Styles and Labels</a:t>
            </a:r>
          </a:p>
        </p:txBody>
      </p:sp>
      <p:pic>
        <p:nvPicPr>
          <p:cNvPr id="1026" name="Picture 2" descr="C:\Users\Alex\Documents\Book\2011\Images\Chapter-6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"/>
            <a:ext cx="6999287" cy="106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4322E3-87FB-D3F4-FCC0-EBBBC6122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1" y="2462832"/>
            <a:ext cx="7025640" cy="4059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Alignment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Alignment Label Sets</a:t>
            </a:r>
          </a:p>
        </p:txBody>
      </p:sp>
    </p:spTree>
    <p:extLst>
      <p:ext uri="{BB962C8B-B14F-4D97-AF65-F5344CB8AC3E}">
        <p14:creationId xmlns:p14="http://schemas.microsoft.com/office/powerpoint/2010/main" val="2553269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752AA3-BE8B-53B4-0337-082885073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6715" y="2500021"/>
            <a:ext cx="5543685" cy="39597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Alignment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Changing the Stationing of an Alignment</a:t>
            </a:r>
          </a:p>
        </p:txBody>
      </p:sp>
    </p:spTree>
    <p:extLst>
      <p:ext uri="{BB962C8B-B14F-4D97-AF65-F5344CB8AC3E}">
        <p14:creationId xmlns:p14="http://schemas.microsoft.com/office/powerpoint/2010/main" val="1335375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Alignment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Station and Offset Labels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sz="3000" dirty="0"/>
              <a:t>Station/Offset - Fixed Point</a:t>
            </a:r>
          </a:p>
          <a:p>
            <a:pPr lvl="1"/>
            <a:r>
              <a:rPr lang="en-US" dirty="0"/>
              <a:t>This labels a fixed point</a:t>
            </a:r>
          </a:p>
          <a:p>
            <a:pPr lvl="1"/>
            <a:r>
              <a:rPr lang="en-US" dirty="0"/>
              <a:t>If the alignment is edited the station and offset values of the label are updated</a:t>
            </a:r>
          </a:p>
          <a:p>
            <a:pPr lvl="0"/>
            <a:r>
              <a:rPr lang="en-US" sz="3000" dirty="0"/>
              <a:t>Station/Offset</a:t>
            </a:r>
          </a:p>
          <a:p>
            <a:pPr lvl="1"/>
            <a:r>
              <a:rPr lang="en-US" dirty="0"/>
              <a:t>This places the label at a specific station and offset from the alignment</a:t>
            </a:r>
          </a:p>
          <a:p>
            <a:pPr lvl="1"/>
            <a:r>
              <a:rPr lang="en-US" dirty="0"/>
              <a:t>If the alignment is edited the label moves to maintain the same station and offset values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97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4879D8-BE50-30B9-933A-868E24FEC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763193"/>
            <a:ext cx="2466975" cy="4780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Alignment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Offset Alignments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84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sz="3600" dirty="0"/>
              <a:t>Exercises: Label an Alignment and Create Offsets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3528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6.3.1	Working with Alignment Station Labels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6.3.2	Changing the Stationing of an Alignment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6.3.3	Labeling Station and Offset Values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6.3.4	Creating Polyline Offsets of an Alignment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6.3.5	Creating Offset Alignments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7485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Laying Out Parcels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how Parcels and Alignments interact within a Site.</a:t>
            </a:r>
          </a:p>
          <a:p>
            <a:pPr lvl="0"/>
            <a:r>
              <a:rPr lang="en-US" sz="2400" dirty="0"/>
              <a:t>Layout Parcels according to specific parameters.</a:t>
            </a:r>
          </a:p>
          <a:p>
            <a:pPr lvl="0"/>
            <a:r>
              <a:rPr lang="en-US" sz="2400" dirty="0"/>
              <a:t>Edit and delete Parcels.</a:t>
            </a:r>
          </a:p>
          <a:p>
            <a:pPr lvl="0"/>
            <a:r>
              <a:rPr lang="en-US" sz="2400" dirty="0"/>
              <a:t>Renumber Parcels.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361803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Laying Out Parcels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parcel layout tools can create parcels based on a number of criteria:</a:t>
            </a:r>
          </a:p>
          <a:p>
            <a:pPr lvl="0"/>
            <a:r>
              <a:rPr lang="en-US" sz="2800" dirty="0"/>
              <a:t>Minimum Area</a:t>
            </a:r>
          </a:p>
          <a:p>
            <a:pPr lvl="0"/>
            <a:r>
              <a:rPr lang="en-US" sz="2800" dirty="0"/>
              <a:t>Minimum Frontage</a:t>
            </a:r>
          </a:p>
          <a:p>
            <a:pPr lvl="0"/>
            <a:r>
              <a:rPr lang="en-US" sz="2800" dirty="0"/>
              <a:t>Minimum Frontage at an offset</a:t>
            </a:r>
          </a:p>
          <a:p>
            <a:pPr lvl="0"/>
            <a:r>
              <a:rPr lang="en-US" sz="2800" dirty="0"/>
              <a:t>Minimum Width</a:t>
            </a:r>
          </a:p>
          <a:p>
            <a:pPr lvl="0"/>
            <a:r>
              <a:rPr lang="en-US" sz="2800" dirty="0"/>
              <a:t>Minimum Depth</a:t>
            </a:r>
          </a:p>
          <a:p>
            <a:pPr lvl="0"/>
            <a:r>
              <a:rPr lang="en-US" sz="2800" dirty="0"/>
              <a:t>Maximum Depth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18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9522C0-0E89-4B28-845D-9DDF9416F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21108"/>
            <a:ext cx="7162800" cy="45622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Laying Out Parcels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79248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Parcel Layout and Editing Tools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8772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sz="3600" dirty="0"/>
              <a:t>Exercises: Subdivide and Lay Out Parcels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3528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6.4.1	Merging Parcels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6.4.2	Creating Parcels Manually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6.4.3	Creating Parcels with the Slide Line Tool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6.4.4	Creating Parcels with the Slide Line Tool Automatically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6.4.5	Editing Parcels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6.4.6	Deleting Parcels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6.4.7	Renumbering Parcels</a:t>
            </a:r>
          </a:p>
        </p:txBody>
      </p:sp>
    </p:spTree>
    <p:extLst>
      <p:ext uri="{BB962C8B-B14F-4D97-AF65-F5344CB8AC3E}">
        <p14:creationId xmlns:p14="http://schemas.microsoft.com/office/powerpoint/2010/main" val="3130562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6062"/>
          </a:xfrm>
        </p:spPr>
        <p:txBody>
          <a:bodyPr>
            <a:normAutofit/>
          </a:bodyPr>
          <a:lstStyle/>
          <a:p>
            <a:r>
              <a:rPr lang="en-US" dirty="0"/>
              <a:t>Working With Parcel Styles and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816" y="2819400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List the properties of Parcel Styles.</a:t>
            </a:r>
          </a:p>
          <a:p>
            <a:pPr lvl="0"/>
            <a:r>
              <a:rPr lang="en-US" sz="2400" dirty="0"/>
              <a:t>Create and apply a new Parcel Style.</a:t>
            </a:r>
          </a:p>
          <a:p>
            <a:pPr lvl="0"/>
            <a:r>
              <a:rPr lang="en-US" sz="2400" dirty="0"/>
              <a:t>Create and apply a new Parcel Area Label Style.</a:t>
            </a:r>
          </a:p>
          <a:p>
            <a:pPr lvl="0"/>
            <a:r>
              <a:rPr lang="en-US" sz="2400" dirty="0"/>
              <a:t>Describe how Parcels and Parcel Area Label Styles can be applied to multiple Parcels.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1016" y="1981201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78327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3B1AD3-DD20-BC1A-440E-874F5730B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520" y="1791202"/>
            <a:ext cx="2839720" cy="48012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Alignments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4724400" cy="4267201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Describe the way Alignments and Parcels interact within a Site.</a:t>
            </a:r>
          </a:p>
          <a:p>
            <a:pPr lvl="0"/>
            <a:r>
              <a:rPr lang="en-US" sz="2800" dirty="0"/>
              <a:t>Create a new Alignment.</a:t>
            </a:r>
          </a:p>
          <a:p>
            <a:pPr lvl="0"/>
            <a:r>
              <a:rPr lang="en-US" sz="2800" dirty="0"/>
              <a:t>List different commands used to lay out alignments.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/>
              <a:t>Working With Parcel Styles and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9248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Parcel Display and Labeling</a:t>
            </a:r>
          </a:p>
          <a:p>
            <a:pPr marL="0" indent="0">
              <a:buNone/>
            </a:pPr>
            <a:endParaRPr lang="en-US" sz="2800" dirty="0"/>
          </a:p>
          <a:p>
            <a:pPr lvl="0"/>
            <a:r>
              <a:rPr lang="en-US" sz="2800" dirty="0"/>
              <a:t>Parcel Styles</a:t>
            </a:r>
          </a:p>
          <a:p>
            <a:pPr lvl="0"/>
            <a:r>
              <a:rPr lang="en-US" sz="2800" dirty="0"/>
              <a:t>Parcel Area Label Styles</a:t>
            </a:r>
          </a:p>
          <a:p>
            <a:pPr lvl="0"/>
            <a:r>
              <a:rPr lang="en-US" sz="2800" dirty="0"/>
              <a:t>Parcel Segment Label Styles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364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844B78B-8A35-098A-80DF-FD26121D1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587" y="2760437"/>
            <a:ext cx="5181600" cy="37165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/>
              <a:t>Working With Parcel Styles and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9248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Parcel Styles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0478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49CA85-BDB3-5637-4A7B-833C30223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147" y="2758000"/>
            <a:ext cx="5292247" cy="3779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/>
              <a:t>Working With Parcel Styles and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9248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Parcel Area Label Styles</a:t>
            </a:r>
          </a:p>
        </p:txBody>
      </p:sp>
    </p:spTree>
    <p:extLst>
      <p:ext uri="{BB962C8B-B14F-4D97-AF65-F5344CB8AC3E}">
        <p14:creationId xmlns:p14="http://schemas.microsoft.com/office/powerpoint/2010/main" val="30493164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7AB376-98FA-4D68-AF78-13EFFE46BB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160" y="2382738"/>
            <a:ext cx="2707640" cy="40942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/>
              <a:t>Working With Parcel Styles and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924800" cy="441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Parcel Segment Label Styles</a:t>
            </a:r>
          </a:p>
        </p:txBody>
      </p:sp>
    </p:spTree>
    <p:extLst>
      <p:ext uri="{BB962C8B-B14F-4D97-AF65-F5344CB8AC3E}">
        <p14:creationId xmlns:p14="http://schemas.microsoft.com/office/powerpoint/2010/main" val="344299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sz="3600" dirty="0"/>
              <a:t>Exercises: Label Parcels and Control their Display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3528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6.5.1	Controlling Parcel Display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6.5.2	Creating Parcel Styles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6.5.3	Creating Parcel Area Label Styles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6.5.4	Changing the Styles of Multiple Parcels</a:t>
            </a:r>
          </a:p>
        </p:txBody>
      </p:sp>
    </p:spTree>
    <p:extLst>
      <p:ext uri="{BB962C8B-B14F-4D97-AF65-F5344CB8AC3E}">
        <p14:creationId xmlns:p14="http://schemas.microsoft.com/office/powerpoint/2010/main" val="3760616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41325C-2596-4711-8F76-640689077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4703467"/>
            <a:ext cx="7086600" cy="13500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Alignments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Creating Alignments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800" dirty="0"/>
              <a:t>The PI method</a:t>
            </a:r>
          </a:p>
          <a:p>
            <a:pPr lvl="0"/>
            <a:r>
              <a:rPr lang="en-US" sz="2800" dirty="0"/>
              <a:t>The Entity based method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Exercises: Create an Alignment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3528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6.1.1	Default Curve Settings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6.1.2	Creating Tangents with Curves 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1F1FE9D-A7ED-46FB-9E59-73A28F736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44" y="4229257"/>
            <a:ext cx="7326111" cy="1722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Alignments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ways Alignments can be edited.</a:t>
            </a:r>
          </a:p>
          <a:p>
            <a:pPr lvl="0"/>
            <a:r>
              <a:rPr lang="en-US" sz="2400" dirty="0"/>
              <a:t>Edit an Alignment graphically.</a:t>
            </a:r>
          </a:p>
          <a:p>
            <a:pPr lvl="0"/>
            <a:r>
              <a:rPr lang="en-US" sz="2400" dirty="0"/>
              <a:t>Edit an Alignment through a table.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Alignments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dirty="0"/>
              <a:t>Graphical Editing</a:t>
            </a:r>
          </a:p>
          <a:p>
            <a:pPr marL="0" indent="0">
              <a:buNone/>
            </a:pPr>
            <a:endParaRPr lang="en-US" sz="3500" dirty="0"/>
          </a:p>
          <a:p>
            <a:pPr lvl="0"/>
            <a:r>
              <a:rPr lang="en-US" sz="3000" dirty="0"/>
              <a:t>Grip Editing</a:t>
            </a:r>
          </a:p>
          <a:p>
            <a:pPr lvl="1"/>
            <a:r>
              <a:rPr lang="en-US" dirty="0"/>
              <a:t>Stretch and move PIs</a:t>
            </a:r>
          </a:p>
          <a:p>
            <a:pPr lvl="1"/>
            <a:r>
              <a:rPr lang="en-US" dirty="0"/>
              <a:t>Modify curve geometry</a:t>
            </a:r>
          </a:p>
          <a:p>
            <a:pPr lvl="1"/>
            <a:r>
              <a:rPr lang="en-US" dirty="0"/>
              <a:t>Move lines</a:t>
            </a:r>
          </a:p>
          <a:p>
            <a:pPr lvl="0"/>
            <a:r>
              <a:rPr lang="en-US" sz="3000" dirty="0"/>
              <a:t>Commands from the Alignment Layout toolbar</a:t>
            </a:r>
          </a:p>
          <a:p>
            <a:pPr lvl="1"/>
            <a:r>
              <a:rPr lang="en-US" dirty="0"/>
              <a:t>Insert PIs</a:t>
            </a:r>
          </a:p>
          <a:p>
            <a:pPr lvl="1"/>
            <a:r>
              <a:rPr lang="en-US" dirty="0"/>
              <a:t>Delete PIs</a:t>
            </a:r>
          </a:p>
          <a:p>
            <a:pPr lvl="1"/>
            <a:r>
              <a:rPr lang="en-US" dirty="0"/>
              <a:t>Delete Sub-entities</a:t>
            </a:r>
          </a:p>
          <a:p>
            <a:pPr lvl="1"/>
            <a:r>
              <a:rPr lang="en-US" dirty="0"/>
              <a:t>Add lines, curves, or spirals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FCDD930-CECD-4F2F-9E54-C9055967AA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944" y="3171857"/>
            <a:ext cx="7326111" cy="1722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Alignments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dirty="0"/>
              <a:t>Tabular Editing</a:t>
            </a:r>
          </a:p>
        </p:txBody>
      </p:sp>
    </p:spTree>
    <p:extLst>
      <p:ext uri="{BB962C8B-B14F-4D97-AF65-F5344CB8AC3E}">
        <p14:creationId xmlns:p14="http://schemas.microsoft.com/office/powerpoint/2010/main" val="4237073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Exercises: Edit an Alignment 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35280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6.2.1	Editing Alignments Graphically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6.2.2	Editing Alignments in Grid View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9353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Alignment Labels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an Alignment Label Set.</a:t>
            </a:r>
          </a:p>
          <a:p>
            <a:pPr lvl="0"/>
            <a:r>
              <a:rPr lang="en-US" sz="2400" dirty="0"/>
              <a:t>Modify the stationing of an Alignment.</a:t>
            </a:r>
          </a:p>
          <a:p>
            <a:pPr lvl="0"/>
            <a:r>
              <a:rPr lang="en-US" sz="2400" dirty="0"/>
              <a:t>Create station and offset labels.</a:t>
            </a:r>
          </a:p>
          <a:p>
            <a:pPr lvl="0"/>
            <a:r>
              <a:rPr lang="en-US" sz="2400" dirty="0"/>
              <a:t>Create Offset Alignments.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90310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564</Words>
  <Application>Microsoft Office PowerPoint</Application>
  <PresentationFormat>On-screen Show (4:3)</PresentationFormat>
  <Paragraphs>115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Working with Alignments and Parcels</vt:lpstr>
      <vt:lpstr>Creating Alignments</vt:lpstr>
      <vt:lpstr>Creating Alignments</vt:lpstr>
      <vt:lpstr>Exercises: Create an Alignment </vt:lpstr>
      <vt:lpstr>Editing Alignments</vt:lpstr>
      <vt:lpstr>Editing Alignments</vt:lpstr>
      <vt:lpstr>Editing Alignments</vt:lpstr>
      <vt:lpstr>Exercises: Edit an Alignment </vt:lpstr>
      <vt:lpstr>Working with Alignment Labels</vt:lpstr>
      <vt:lpstr>Working with Alignment Labels</vt:lpstr>
      <vt:lpstr>Working with Alignment Labels</vt:lpstr>
      <vt:lpstr>Working with Alignment Labels</vt:lpstr>
      <vt:lpstr>Working with Alignment Labels</vt:lpstr>
      <vt:lpstr>Exercises: Label an Alignment and Create Offsets</vt:lpstr>
      <vt:lpstr>Laying Out Parcels</vt:lpstr>
      <vt:lpstr>Laying Out Parcels</vt:lpstr>
      <vt:lpstr>Laying Out Parcels</vt:lpstr>
      <vt:lpstr>Exercises: Subdivide and Lay Out Parcels</vt:lpstr>
      <vt:lpstr>Working With Parcel Styles and Labels</vt:lpstr>
      <vt:lpstr>Working With Parcel Styles and Labels</vt:lpstr>
      <vt:lpstr>Working With Parcel Styles and Labels</vt:lpstr>
      <vt:lpstr>Working With Parcel Styles and Labels</vt:lpstr>
      <vt:lpstr>Working With Parcel Styles and Labels</vt:lpstr>
      <vt:lpstr>Exercises: Label Parcels and Control their Display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Rick Ellis</cp:lastModifiedBy>
  <cp:revision>34</cp:revision>
  <dcterms:created xsi:type="dcterms:W3CDTF">2010-06-02T18:21:02Z</dcterms:created>
  <dcterms:modified xsi:type="dcterms:W3CDTF">2022-09-09T21:12:05Z</dcterms:modified>
</cp:coreProperties>
</file>